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Roboto" panose="02000000000000000000" pitchFamily="2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25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f3c843ece2_2_3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f3c843ece2_2_3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f3c843ece2_2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f3c843ece2_2_3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f3c843ece2_2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f3c843ece2_2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3c843ece2_3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3c843ece2_3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f3c843ece2_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f3c843ece2_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f3c843ece2_3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f3c843ece2_3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3c843ece2_3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f3c843ece2_3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f3c843ece2_3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f3c843ece2_3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f3c843ece2_3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f3c843ece2_3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3c843ece2_3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f3c843ece2_3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f3c843ece2_3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f3c843ece2_3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f3c843ece2_2_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f3c843ece2_2_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f3c843ece2_3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f3c843ece2_3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f3c843ece2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f3c843ece2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f3c843ece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f3c843ece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f3c843ece2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f3c843ece2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f3c843ece2_2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f3c843ece2_2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f3c843ece2_2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f3c843ece2_2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3c843ece2_2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3c843ece2_2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f3c843ece2_2_3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f3c843ece2_2_3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/>
              <a:t>HIGIENE Y SEGURIDAD DEL TRABAJO</a:t>
            </a:r>
            <a:endParaRPr sz="3000"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11700" y="2429725"/>
            <a:ext cx="8520600" cy="24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TRABAJO PRÁCTICO N°1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LEY NACIONAL N°19587 DE HIGIENE Y SEGURIDAD EN EL TRABAJO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Integrantes del GRUPO 2: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Marotta, Alejandro Adrián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Santander, Franco Javier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Soria Gava, Lucas Damián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6</a:t>
            </a:r>
            <a:endParaRPr/>
          </a:p>
        </p:txBody>
      </p:sp>
      <p:sp>
        <p:nvSpPr>
          <p:cNvPr id="128" name="Google Shape;128;p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Las reglamentaciones de las condiciones de higiene de los ambientes de trabajo deberán considerar primordialmente: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a) características de diseño de plantas industriales, establecimientos, locales, centros y puestos de trabajo, maquinarias, equipos y procedimientos seguidos en el trabajo;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b) factores físicos: cubaje, ventilación, temperatura, carga térmica, presión, humedad, iluminación, ruidos, vibraciones y radiaciones ionizantes;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c) contaminación ambiental: agentes físicos y/o químicos y biológicos;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s"/>
              <a:t>d) efluentes industriales.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ARTÍCULO 6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>
            <a:spLocks noGrp="1"/>
          </p:cNvSpPr>
          <p:nvPr>
            <p:ph type="title"/>
          </p:nvPr>
        </p:nvSpPr>
        <p:spPr>
          <a:xfrm>
            <a:off x="172700" y="65025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Diseño: Plantas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1275" y="1804050"/>
            <a:ext cx="5290774" cy="307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5"/>
          <p:cNvSpPr txBox="1">
            <a:spLocks noGrp="1"/>
          </p:cNvSpPr>
          <p:nvPr>
            <p:ph type="body" idx="4294967295"/>
          </p:nvPr>
        </p:nvSpPr>
        <p:spPr>
          <a:xfrm>
            <a:off x="235875" y="101100"/>
            <a:ext cx="8520600" cy="433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Diseño: Puestos de trabajo. Caso de Oficinistas o Programadores.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5" name="Google Shape;14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894350"/>
            <a:ext cx="5734050" cy="381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5963" y="1024375"/>
            <a:ext cx="6572075" cy="38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Diseño: Maquinaria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56850" y="38288"/>
            <a:ext cx="3671320" cy="5066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7275" y="152400"/>
            <a:ext cx="562946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6600" y="784300"/>
            <a:ext cx="7090800" cy="40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Factores físicos: Caso datacenter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6850" y="531550"/>
            <a:ext cx="8350299" cy="376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ambientales: Ruido</a:t>
            </a:r>
            <a:endParaRPr/>
          </a:p>
        </p:txBody>
      </p:sp>
      <p:pic>
        <p:nvPicPr>
          <p:cNvPr id="178" name="Google Shape;17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325" y="2174388"/>
            <a:ext cx="1809750" cy="1981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2025" y="2174400"/>
            <a:ext cx="3522131" cy="1981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89099" y="1823100"/>
            <a:ext cx="2189675" cy="29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Contexto Político: 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/>
          </a:bodyPr>
          <a:lstStyle/>
          <a:p>
            <a:pPr marL="457200" lvl="0" indent="-308610" algn="just" rtl="0">
              <a:spcBef>
                <a:spcPts val="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Se trata de una ley-decreto de la Revolución Argentina, nombre con el que se autodenominó la dictadura cívico-militar que derrocó al presidente Arturo Illia, mediante el golpe de Estado del 28 de junio de 1966, que duró hasta el año 1973.</a:t>
            </a:r>
            <a:endParaRPr/>
          </a:p>
          <a:p>
            <a:pPr marL="457200" lvl="0" indent="0" algn="just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  <a:p>
            <a:pPr marL="457200" lvl="0" indent="-308610" algn="just" rtl="0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Pese a que se trata de una ley emanada de un gobierno dictatorial, aún sigue vigente al igual que su principal reglamento, el decreto 351/79.</a:t>
            </a:r>
            <a:endParaRPr/>
          </a:p>
          <a:p>
            <a:pPr marL="457200" lvl="0" indent="0" algn="just" rtl="0">
              <a:spcBef>
                <a:spcPts val="1500"/>
              </a:spcBef>
              <a:spcAft>
                <a:spcPts val="0"/>
              </a:spcAft>
              <a:buNone/>
            </a:pPr>
            <a:endParaRPr/>
          </a:p>
          <a:p>
            <a:pPr marL="457200" lvl="0" indent="-308610" algn="just" rtl="0">
              <a:spcBef>
                <a:spcPts val="1500"/>
              </a:spcBef>
              <a:spcAft>
                <a:spcPts val="0"/>
              </a:spcAft>
              <a:buSzPct val="100000"/>
              <a:buChar char="●"/>
            </a:pPr>
            <a:r>
              <a:rPr lang="es"/>
              <a:t>Otorga al Poder Ejecutivo poderes para tomar decisiones en materia de higiene y seguridad en el trabajo.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ambientales: Luz</a:t>
            </a:r>
            <a:endParaRPr/>
          </a:p>
        </p:txBody>
      </p:sp>
      <p:pic>
        <p:nvPicPr>
          <p:cNvPr id="186" name="Google Shape;18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4400" y="1937663"/>
            <a:ext cx="2890700" cy="28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63925" y="2440763"/>
            <a:ext cx="3994575" cy="224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Factores Químicos</a:t>
            </a:r>
            <a:endParaRPr/>
          </a:p>
        </p:txBody>
      </p:sp>
      <p:sp>
        <p:nvSpPr>
          <p:cNvPr id="193" name="Google Shape;193;p3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Campanas en Laboratorios		             Control de desechos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4" name="Google Shape;19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2875" y="2459125"/>
            <a:ext cx="3677450" cy="24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625" y="2647288"/>
            <a:ext cx="4572000" cy="20932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Artículo 2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A los efectos de la presente ley los términos "establecimiento", "explotación", "centro de trabajo" o "puesto de trabajo" designan todo lugar destinado a la realización o donde se realicen tareas de cualquier índole o naturaleza con la presencia permanente, circunstancial, transitoria o eventual de personas físicas y a los depósitos y dependencias anexas de todo tipo en que las mismas deban permanecer o a los que asistan o concurran por el hecho o en ocasión del trabajo o con el consentimiento expreso o tácito del principal. El término empleador designa a la persona, física o jurídica, privada o pública, que utiliza la actividad de una o más personas en virtud de un contrato o relación de trabajo.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514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ANÁLISIS ARTÍCULO 2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>
            <a:spLocks noGrp="1"/>
          </p:cNvSpPr>
          <p:nvPr>
            <p:ph type="title"/>
          </p:nvPr>
        </p:nvSpPr>
        <p:spPr>
          <a:xfrm>
            <a:off x="460950" y="7072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Principal</a:t>
            </a:r>
            <a:endParaRPr/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7">
            <a:off x="58825" y="2632965"/>
            <a:ext cx="2690125" cy="187067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9026" y="2632949"/>
            <a:ext cx="3083588" cy="187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2702" y="2632052"/>
            <a:ext cx="3083599" cy="187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5376" y="266932"/>
            <a:ext cx="2902758" cy="2177069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925" y="2748975"/>
            <a:ext cx="2959425" cy="21770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">
            <a:off x="5292925" y="266931"/>
            <a:ext cx="2901476" cy="21770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26025" y="2748975"/>
            <a:ext cx="2901450" cy="2177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Depósito</a:t>
            </a:r>
            <a:endParaRPr/>
          </a:p>
        </p:txBody>
      </p:sp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904" y="2103375"/>
            <a:ext cx="4546975" cy="2276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69829" y="2103375"/>
            <a:ext cx="3815560" cy="22762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Lugar de trabajo: Anexo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3675" y="898587"/>
            <a:ext cx="2732786" cy="200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9350" y="883975"/>
            <a:ext cx="2732775" cy="2035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0"/>
          <p:cNvPicPr preferRelativeResize="0"/>
          <p:nvPr/>
        </p:nvPicPr>
        <p:blipFill rotWithShape="1">
          <a:blip r:embed="rId5">
            <a:alphaModFix/>
          </a:blip>
          <a:srcRect l="23013" r="11309"/>
          <a:stretch/>
        </p:blipFill>
        <p:spPr>
          <a:xfrm>
            <a:off x="2456850" y="3020325"/>
            <a:ext cx="3766001" cy="1914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Empleador</a:t>
            </a:r>
            <a:endParaRPr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1815" y="2164397"/>
            <a:ext cx="4380375" cy="255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425</Words>
  <Application>Microsoft Office PowerPoint</Application>
  <PresentationFormat>Presentación en pantalla (16:9)</PresentationFormat>
  <Paragraphs>37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4" baseType="lpstr">
      <vt:lpstr>Arial</vt:lpstr>
      <vt:lpstr>Roboto</vt:lpstr>
      <vt:lpstr>Material</vt:lpstr>
      <vt:lpstr>HIGIENE Y SEGURIDAD DEL TRABAJO </vt:lpstr>
      <vt:lpstr>Contexto Político: </vt:lpstr>
      <vt:lpstr>Artículo 2</vt:lpstr>
      <vt:lpstr>ANÁLISIS ARTÍCULO 2</vt:lpstr>
      <vt:lpstr>Lugar de trabajo: Principal</vt:lpstr>
      <vt:lpstr>Presentación de PowerPoint</vt:lpstr>
      <vt:lpstr>Lugar de trabajo: Depósito</vt:lpstr>
      <vt:lpstr>Lugar de trabajo: Anexo</vt:lpstr>
      <vt:lpstr>Empleador</vt:lpstr>
      <vt:lpstr>Artículo 6</vt:lpstr>
      <vt:lpstr>ANÁLISIS ARTÍCULO 6</vt:lpstr>
      <vt:lpstr>Diseño: Plantas</vt:lpstr>
      <vt:lpstr>Presentación de PowerPoint</vt:lpstr>
      <vt:lpstr>Diseño: Maquinaria</vt:lpstr>
      <vt:lpstr>Presentación de PowerPoint</vt:lpstr>
      <vt:lpstr>Presentación de PowerPoint</vt:lpstr>
      <vt:lpstr>Factores físicos: Caso datacenter</vt:lpstr>
      <vt:lpstr>Presentación de PowerPoint</vt:lpstr>
      <vt:lpstr>Factores ambientales: Ruido</vt:lpstr>
      <vt:lpstr>Factores ambientales: Luz</vt:lpstr>
      <vt:lpstr>Factores Químicos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HIGIENE Y SEGURIDAD DEL TRABAJO </dc:title>
  <dc:creator>César Iglesias Jimenez</dc:creator>
  <cp:lastModifiedBy>César Iglesias Jimenez</cp:lastModifiedBy>
  <cp:revision>1</cp:revision>
  <dcterms:modified xsi:type="dcterms:W3CDTF">2022-04-26T16:35:17Z</dcterms:modified>
</cp:coreProperties>
</file>